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7CB2-1EA2-4789-A246-EAB920A6DB2C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475B-6740-48E9-AA72-397DC2FF9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43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75B-6740-48E9-AA72-397DC2FF92C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25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056E27-ED34-4432-BFD4-6639DB4DC3B5}" type="datetimeFigureOut">
              <a:rPr lang="en-CA" smtClean="0"/>
              <a:t>2013-04-18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A5575F-0E79-4544-B3E5-0CF97995413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Beginning Leadership Framework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Dori</a:t>
            </a:r>
            <a:r>
              <a:rPr lang="en-CA" dirty="0" smtClean="0"/>
              <a:t> </a:t>
            </a:r>
            <a:r>
              <a:rPr lang="en-CA" dirty="0" err="1" smtClean="0"/>
              <a:t>Gaudet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09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87624" y="1124744"/>
            <a:ext cx="7024688" cy="176544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Life (Leadership) is a Journey not a destination. </a:t>
            </a:r>
            <a:br>
              <a:rPr lang="en-CA" dirty="0" smtClean="0"/>
            </a:br>
            <a:r>
              <a:rPr lang="en-CA" dirty="0" smtClean="0"/>
              <a:t>-</a:t>
            </a:r>
            <a:r>
              <a:rPr lang="en-CA" sz="2700" dirty="0" smtClean="0"/>
              <a:t>Ralph Waldo </a:t>
            </a:r>
            <a:r>
              <a:rPr lang="en-CA" sz="2700" dirty="0" err="1" smtClean="0"/>
              <a:t>Emmerson</a:t>
            </a:r>
            <a:endParaRPr lang="en-CA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53457"/>
            <a:ext cx="43204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Principles of Leadership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5" y="2313432"/>
            <a:ext cx="3460573" cy="3493008"/>
          </a:xfrm>
        </p:spPr>
        <p:txBody>
          <a:bodyPr numCol="2">
            <a:normAutofit/>
          </a:bodyPr>
          <a:lstStyle/>
          <a:p>
            <a:r>
              <a:rPr lang="en-CA" dirty="0" smtClean="0"/>
              <a:t>Growth</a:t>
            </a:r>
          </a:p>
          <a:p>
            <a:r>
              <a:rPr lang="en-CA" dirty="0" smtClean="0"/>
              <a:t>Change</a:t>
            </a:r>
          </a:p>
          <a:p>
            <a:r>
              <a:rPr lang="en-CA" dirty="0" smtClean="0"/>
              <a:t>Integrity</a:t>
            </a:r>
          </a:p>
          <a:p>
            <a:r>
              <a:rPr lang="en-CA" dirty="0" smtClean="0"/>
              <a:t>Network</a:t>
            </a:r>
          </a:p>
          <a:p>
            <a:r>
              <a:rPr lang="en-CA" dirty="0" smtClean="0"/>
              <a:t>Ethics</a:t>
            </a:r>
          </a:p>
          <a:p>
            <a:r>
              <a:rPr lang="en-CA" dirty="0" smtClean="0"/>
              <a:t>Balance</a:t>
            </a:r>
          </a:p>
          <a:p>
            <a:r>
              <a:rPr lang="en-CA" dirty="0" smtClean="0"/>
              <a:t>Service</a:t>
            </a:r>
          </a:p>
          <a:p>
            <a:r>
              <a:rPr lang="en-CA" dirty="0" smtClean="0"/>
              <a:t>Strategy</a:t>
            </a:r>
          </a:p>
          <a:p>
            <a:r>
              <a:rPr lang="en-CA" sz="2000" dirty="0" smtClean="0"/>
              <a:t>Creativity</a:t>
            </a:r>
          </a:p>
          <a:p>
            <a:r>
              <a:rPr lang="en-CA" sz="2200" dirty="0" smtClean="0"/>
              <a:t>Simplicity</a:t>
            </a:r>
          </a:p>
          <a:p>
            <a:r>
              <a:rPr lang="en-CA" sz="2200" dirty="0" smtClean="0"/>
              <a:t>Inspire</a:t>
            </a:r>
          </a:p>
          <a:p>
            <a:r>
              <a:rPr lang="en-CA" sz="1600" dirty="0" smtClean="0"/>
              <a:t>Collaborate</a:t>
            </a:r>
          </a:p>
          <a:p>
            <a:r>
              <a:rPr lang="en-CA" dirty="0" smtClean="0"/>
              <a:t>Partner</a:t>
            </a:r>
          </a:p>
          <a:p>
            <a:r>
              <a:rPr lang="en-CA" sz="1600" dirty="0" smtClean="0"/>
              <a:t>Self care</a:t>
            </a:r>
          </a:p>
          <a:p>
            <a:r>
              <a:rPr lang="en-CA" sz="1800" dirty="0" smtClean="0"/>
              <a:t>Reflection</a:t>
            </a:r>
          </a:p>
          <a:p>
            <a:pPr marL="68580" indent="0">
              <a:buNone/>
            </a:pP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Relationships</a:t>
            </a:r>
          </a:p>
          <a:p>
            <a:r>
              <a:rPr lang="en-CA" sz="2000" dirty="0" smtClean="0"/>
              <a:t>Anti-Oppressive Practice</a:t>
            </a:r>
          </a:p>
          <a:p>
            <a:r>
              <a:rPr lang="en-CA" sz="2000" dirty="0" smtClean="0"/>
              <a:t>Vulnerability</a:t>
            </a:r>
          </a:p>
          <a:p>
            <a:r>
              <a:rPr lang="en-CA" sz="2000" dirty="0" smtClean="0"/>
              <a:t>Self Awareness</a:t>
            </a:r>
          </a:p>
          <a:p>
            <a:r>
              <a:rPr lang="en-CA" sz="2000" dirty="0" smtClean="0"/>
              <a:t>Honor diversity</a:t>
            </a:r>
          </a:p>
          <a:p>
            <a:r>
              <a:rPr lang="en-CA" sz="2000" dirty="0" smtClean="0"/>
              <a:t>Evidence Based Practice</a:t>
            </a:r>
          </a:p>
          <a:p>
            <a:r>
              <a:rPr lang="en-CA" sz="2000" dirty="0" smtClean="0"/>
              <a:t>Show Humanity</a:t>
            </a:r>
          </a:p>
          <a:p>
            <a:r>
              <a:rPr lang="en-CA" sz="2000" dirty="0" smtClean="0"/>
              <a:t>Lead by example</a:t>
            </a:r>
          </a:p>
          <a:p>
            <a:r>
              <a:rPr lang="en-CA" sz="2000" dirty="0" smtClean="0"/>
              <a:t>Acknowledge privilege</a:t>
            </a:r>
          </a:p>
          <a:p>
            <a:pPr marL="68580" indent="0">
              <a:buNone/>
            </a:pPr>
            <a:endParaRPr lang="en-CA" sz="2000" dirty="0" smtClean="0"/>
          </a:p>
          <a:p>
            <a:pPr marL="68580" indent="0">
              <a:buNone/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5884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Resonant Leadership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err="1" smtClean="0"/>
              <a:t>Boyatzis</a:t>
            </a:r>
            <a:r>
              <a:rPr lang="en-CA" dirty="0" smtClean="0"/>
              <a:t> and </a:t>
            </a:r>
            <a:r>
              <a:rPr lang="en-CA" dirty="0" err="1" smtClean="0"/>
              <a:t>Mckee</a:t>
            </a:r>
            <a:r>
              <a:rPr lang="en-CA" dirty="0" smtClean="0"/>
              <a:t>- 2005</a:t>
            </a:r>
          </a:p>
          <a:p>
            <a:endParaRPr lang="en-CA" dirty="0"/>
          </a:p>
          <a:p>
            <a:r>
              <a:rPr lang="en-CA" dirty="0" smtClean="0"/>
              <a:t>Key Concepts:</a:t>
            </a:r>
          </a:p>
          <a:p>
            <a:r>
              <a:rPr lang="en-CA" dirty="0" smtClean="0"/>
              <a:t>Mindfulness, Hope,  Compassion and Renewal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195830"/>
            <a:ext cx="3090863" cy="247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Living Systems Theory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66827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Margaret Wheatley- 2007</a:t>
            </a:r>
          </a:p>
          <a:p>
            <a:endParaRPr lang="en-CA" dirty="0"/>
          </a:p>
          <a:p>
            <a:r>
              <a:rPr lang="en-CA" dirty="0" smtClean="0"/>
              <a:t>Key Concepts:</a:t>
            </a:r>
          </a:p>
          <a:p>
            <a:r>
              <a:rPr lang="en-CA" dirty="0" smtClean="0"/>
              <a:t>Service, Creativity, diversity, uncertainty, interconnectedness &amp; spirituality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454023"/>
            <a:ext cx="3090863" cy="395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Servant Leadership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96262"/>
          </a:xfrm>
        </p:spPr>
        <p:txBody>
          <a:bodyPr>
            <a:normAutofit lnSpcReduction="10000"/>
          </a:bodyPr>
          <a:lstStyle/>
          <a:p>
            <a:r>
              <a:rPr lang="en-CA" dirty="0" err="1" smtClean="0"/>
              <a:t>Henein</a:t>
            </a:r>
            <a:r>
              <a:rPr lang="en-CA" dirty="0" smtClean="0"/>
              <a:t> and </a:t>
            </a:r>
            <a:r>
              <a:rPr lang="en-CA" dirty="0" err="1" smtClean="0"/>
              <a:t>Morissette</a:t>
            </a:r>
            <a:r>
              <a:rPr lang="en-CA" dirty="0" smtClean="0"/>
              <a:t>- 2007</a:t>
            </a:r>
          </a:p>
          <a:p>
            <a:endParaRPr lang="en-CA" dirty="0"/>
          </a:p>
          <a:p>
            <a:r>
              <a:rPr lang="en-CA" dirty="0" smtClean="0"/>
              <a:t>Key concepts: meets the needs of the team, values, ethics and ideals, integrity, generosity, democracy and service</a:t>
            </a:r>
            <a:endParaRPr lang="en-C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402290"/>
            <a:ext cx="3090863" cy="20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Exemplary Leadership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3"/>
            <a:ext cx="3298784" cy="1746221"/>
          </a:xfrm>
        </p:spPr>
        <p:txBody>
          <a:bodyPr>
            <a:normAutofit fontScale="77500" lnSpcReduction="20000"/>
          </a:bodyPr>
          <a:lstStyle/>
          <a:p>
            <a:r>
              <a:rPr lang="en-CA" dirty="0" err="1" smtClean="0"/>
              <a:t>Kouzes</a:t>
            </a:r>
            <a:r>
              <a:rPr lang="en-CA" dirty="0" smtClean="0"/>
              <a:t> and Posner- 2002</a:t>
            </a:r>
          </a:p>
          <a:p>
            <a:endParaRPr lang="en-CA" dirty="0"/>
          </a:p>
          <a:p>
            <a:r>
              <a:rPr lang="en-CA" b="1" dirty="0" smtClean="0"/>
              <a:t>Key concepts:</a:t>
            </a:r>
          </a:p>
          <a:p>
            <a:r>
              <a:rPr lang="en-CA" dirty="0" smtClean="0"/>
              <a:t>Model the way</a:t>
            </a:r>
          </a:p>
          <a:p>
            <a:r>
              <a:rPr lang="en-CA" dirty="0" smtClean="0"/>
              <a:t>Inspire a shared vision</a:t>
            </a:r>
          </a:p>
          <a:p>
            <a:r>
              <a:rPr lang="en-CA" dirty="0" smtClean="0"/>
              <a:t>Challenge the process</a:t>
            </a:r>
          </a:p>
          <a:p>
            <a:r>
              <a:rPr lang="en-CA" dirty="0" smtClean="0"/>
              <a:t>Enable others to act</a:t>
            </a:r>
          </a:p>
          <a:p>
            <a:r>
              <a:rPr lang="en-CA" dirty="0" smtClean="0"/>
              <a:t>Encourage the heart</a:t>
            </a:r>
            <a:endParaRPr lang="en-CA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883731"/>
            <a:ext cx="3090863" cy="30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Integration of Theory to practice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68580" indent="0" algn="ctr">
              <a:buNone/>
              <a:defRPr/>
            </a:pPr>
            <a:r>
              <a:rPr lang="en-US" b="1" dirty="0"/>
              <a:t>The implementation of theory into practice is the hard part</a:t>
            </a:r>
            <a:r>
              <a:rPr lang="en-US" b="1" dirty="0" smtClean="0"/>
              <a:t>….</a:t>
            </a:r>
          </a:p>
          <a:p>
            <a:pPr marL="68580" indent="0" algn="ctr">
              <a:buNone/>
              <a:defRPr/>
            </a:pPr>
            <a:endParaRPr lang="en-US" b="1" dirty="0"/>
          </a:p>
          <a:p>
            <a:pPr marL="68580" indent="0" algn="ctr">
              <a:buNone/>
              <a:defRPr/>
            </a:pPr>
            <a:r>
              <a:rPr lang="en-US" b="1" dirty="0"/>
              <a:t>For me it is where the path is less clear</a:t>
            </a:r>
            <a:r>
              <a:rPr lang="en-US" b="1" dirty="0" smtClean="0"/>
              <a:t>…..</a:t>
            </a:r>
          </a:p>
          <a:p>
            <a:pPr marL="68580" indent="0" algn="ctr">
              <a:buNone/>
              <a:defRPr/>
            </a:pPr>
            <a:endParaRPr lang="en-US" b="1" dirty="0"/>
          </a:p>
          <a:p>
            <a:pPr marL="68580" indent="0" algn="ctr">
              <a:buNone/>
              <a:defRPr/>
            </a:pPr>
            <a:r>
              <a:rPr lang="en-US" b="1" dirty="0"/>
              <a:t>It will be experiential learning, reflection and a sincere intention to be a good leader, with lots of support of good people along the way….. </a:t>
            </a:r>
          </a:p>
          <a:p>
            <a:endParaRPr lang="en-CA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090940" cy="283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201</Words>
  <Application>Microsoft Office PowerPoint</Application>
  <PresentationFormat>On-screen Show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Beginning Leadership Framework</vt:lpstr>
      <vt:lpstr>Life (Leadership) is a Journey not a destination.  -Ralph Waldo Emmerson</vt:lpstr>
      <vt:lpstr>Key Principles of Leadership</vt:lpstr>
      <vt:lpstr>Resonant Leadership</vt:lpstr>
      <vt:lpstr>Living Systems Theory</vt:lpstr>
      <vt:lpstr>Servant Leadership</vt:lpstr>
      <vt:lpstr>Exemplary Leadership</vt:lpstr>
      <vt:lpstr>Integration of Theory to practice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Leadership Framework</dc:title>
  <dc:creator>Mark and Dori Gaudet</dc:creator>
  <cp:lastModifiedBy>Mark and Dori Gaudet</cp:lastModifiedBy>
  <cp:revision>8</cp:revision>
  <dcterms:created xsi:type="dcterms:W3CDTF">2013-04-18T18:11:47Z</dcterms:created>
  <dcterms:modified xsi:type="dcterms:W3CDTF">2013-04-18T19:37:57Z</dcterms:modified>
</cp:coreProperties>
</file>